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A72"/>
    <a:srgbClr val="325B74"/>
    <a:srgbClr val="DC322F"/>
    <a:srgbClr val="1A1A1A"/>
    <a:srgbClr val="E03135"/>
    <a:srgbClr val="C16069"/>
    <a:srgbClr val="FF3418"/>
    <a:srgbClr val="3A4152"/>
    <a:srgbClr val="4B556B"/>
    <a:srgbClr val="989A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21818"/>
    <p:restoredTop autoAdjust="0" sz="94694"/>
  </p:normalViewPr>
  <p:slideViewPr>
    <p:cSldViewPr snapToGrid="0" snapToObjects="1">
      <p:cViewPr varScale="1">
        <p:scale>
          <a:sx d="100" n="121"/>
          <a:sy d="100" n="121"/>
        </p:scale>
        <p:origin x="344" y="176"/>
      </p:cViewPr>
      <p:guideLst>
        <p:guide orient="horz" pos="2160"/>
        <p:guide pos="384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8" Type="http://schemas.openxmlformats.org/officeDocument/2006/relationships/tableStyles" Target="tableStyles.xml" /><Relationship Id="rId1" Type="http://schemas.openxmlformats.org/officeDocument/2006/relationships/slideMaster" Target="slideMasters/slideMaster1.xml" /><Relationship Id="rId17" Type="http://schemas.openxmlformats.org/officeDocument/2006/relationships/theme" Target="theme/theme1.xml" /><Relationship Id="rId16" Type="http://schemas.openxmlformats.org/officeDocument/2006/relationships/viewProps" Target="viewProps.xml" /><Relationship Id="rId15"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nchor="b">
            <a:normAutofit/>
          </a:bodyPr>
          <a:lstStyle>
            <a:lvl1pPr algn="l">
              <a:defRPr sz="3600">
                <a:solidFill>
                  <a:schemeClr val="tx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8C337200-5D83-FE46-9E69-B6B1D353C69A}"/>
              </a:ext>
            </a:extLst>
          </p:cNvPr>
          <p:cNvSpPr>
            <a:spLocks noGrp="1"/>
          </p:cNvSpPr>
          <p:nvPr>
            <p:ph type="subTitle" idx="1"/>
          </p:nvPr>
        </p:nvSpPr>
        <p:spPr>
          <a:xfrm>
            <a:off x="1524000" y="3611302"/>
            <a:ext cx="9144000" cy="1646498"/>
          </a:xfrm>
        </p:spPr>
        <p:txBody>
          <a:bodyPr>
            <a:normAutofit/>
          </a:bodyPr>
          <a:lstStyle>
            <a:lvl1pPr marL="0" indent="0" algn="l">
              <a:buNone/>
              <a:defRPr sz="1800" b="0">
                <a:solidFill>
                  <a:schemeClr val="tx1">
                    <a:lumMod val="75000"/>
                    <a:lumOff val="25000"/>
                  </a:schemeClr>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1069A7C7-1ADA-474D-B8F0-3471D14F86DA}"/>
              </a:ext>
            </a:extLst>
          </p:cNvPr>
          <p:cNvSpPr>
            <a:spLocks noGrp="1"/>
          </p:cNvSpPr>
          <p:nvPr>
            <p:ph type="dt" sz="half" idx="10"/>
          </p:nvPr>
        </p:nvSpPr>
        <p:spPr/>
        <p:txBody>
          <a:bodyPr/>
          <a:lstStyle>
            <a:lvl1pPr>
              <a:defRPr sz="2000">
                <a:solidFill>
                  <a:schemeClr val="tx1"/>
                </a:solidFill>
              </a:defRPr>
            </a:lvl1pPr>
          </a:lstStyle>
          <a:p>
            <a:fld id="{241EB5C9-1307-BA42-ABA2-0BC069CD8E7F}" type="datetimeFigureOut">
              <a:rPr lang="en-US" smtClean="0"/>
              <a:pPr/>
              <a:t>9/26/23</a:t>
            </a:fld>
            <a:endParaRPr lang="en-US" dirty="0"/>
          </a:p>
        </p:txBody>
      </p:sp>
      <p:sp>
        <p:nvSpPr>
          <p:cNvPr id="5" name="Footer Placeholder 4">
            <a:extLst>
              <a:ext uri="{FF2B5EF4-FFF2-40B4-BE49-F238E27FC236}">
                <a16:creationId xmlns:a16="http://schemas.microsoft.com/office/drawing/2014/main" id="{D7AE5A21-E3F8-414E-8783-9B787CEE9E9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4BBA10B1-3C39-5B4F-85DD-4E44D8BDBC7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9" name="Picture 8" descr="A cartoon monkey holding a magnifying glass&#10;&#10;Description automatically generated">
            <a:extLst>
              <a:ext uri="{FF2B5EF4-FFF2-40B4-BE49-F238E27FC236}">
                <a16:creationId xmlns:a16="http://schemas.microsoft.com/office/drawing/2014/main" id="{E0280DB6-DDF3-4C1F-AC17-984168E43E44}"/>
              </a:ext>
            </a:extLst>
          </p:cNvPr>
          <p:cNvPicPr>
            <a:picLocks noChangeAspect="1"/>
          </p:cNvPicPr>
          <p:nvPr userDrawn="1"/>
        </p:nvPicPr>
        <p:blipFill>
          <a:blip r:embed="rId2"/>
          <a:stretch>
            <a:fillRect/>
          </a:stretch>
        </p:blipFill>
        <p:spPr>
          <a:xfrm>
            <a:off x="10668000" y="77267"/>
            <a:ext cx="1524000" cy="1524000"/>
          </a:xfrm>
          <a:prstGeom prst="rect">
            <a:avLst/>
          </a:prstGeom>
        </p:spPr>
      </p:pic>
    </p:spTree>
    <p:extLst>
      <p:ext uri="{BB962C8B-B14F-4D97-AF65-F5344CB8AC3E}">
        <p14:creationId xmlns:p14="http://schemas.microsoft.com/office/powerpoint/2010/main" val="47285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FF1A-8372-FB40-B0E0-0EE88C8B296D}"/>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809F1868-78C4-704F-87A4-9909281CB57C}"/>
              </a:ext>
            </a:extLst>
          </p:cNvPr>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6A64A86-EE40-7F47-8F4A-D5FD082D30CB}"/>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55936DD5-D90C-D148-9A75-6E5EF76E4F06}"/>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C28649B3-720E-654D-9610-263AC0D91137}"/>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16499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5E4B96-467B-A24D-9EC1-DD46EE699A09}"/>
              </a:ext>
            </a:extLst>
          </p:cNvPr>
          <p:cNvSpPr>
            <a:spLocks noGrp="1"/>
          </p:cNvSpPr>
          <p:nvPr>
            <p:ph type="title" orient="vert"/>
          </p:nvPr>
        </p:nvSpPr>
        <p:spPr>
          <a:xfrm>
            <a:off x="8724902" y="365125"/>
            <a:ext cx="2628900" cy="5811838"/>
          </a:xfrm>
          <a:prstGeom prst="rect">
            <a:avLst/>
          </a:prstGeom>
        </p:spPr>
        <p:txBody>
          <a:bodyPr vert="eaVert"/>
          <a:lstStyle>
            <a:lvl1pPr>
              <a:defRPr>
                <a:solidFill>
                  <a:schemeClr val="tx1">
                    <a:lumMod val="75000"/>
                    <a:lumOff val="25000"/>
                  </a:schemeClr>
                </a:solidFill>
              </a:defRPr>
            </a:lvl1p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0E50EC97-EC51-3242-A427-B6C401F9BC04}"/>
              </a:ext>
            </a:extLst>
          </p:cNvPr>
          <p:cNvSpPr>
            <a:spLocks noGrp="1"/>
          </p:cNvSpPr>
          <p:nvPr>
            <p:ph type="body" orient="vert" idx="1"/>
          </p:nvPr>
        </p:nvSpPr>
        <p:spPr>
          <a:xfrm>
            <a:off x="838202" y="365125"/>
            <a:ext cx="7734300" cy="5811838"/>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5954FCF-A603-6944-ACE1-F3530AABAAD9}"/>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C0DD700E-B16B-6340-9BEE-2E563F9274B4}"/>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6" name="Slide Number Placeholder 5">
            <a:extLst>
              <a:ext uri="{FF2B5EF4-FFF2-40B4-BE49-F238E27FC236}">
                <a16:creationId xmlns:a16="http://schemas.microsoft.com/office/drawing/2014/main" id="{36CBADE9-5F17-2E4E-A23B-A3EF5CC96322}"/>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9348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3600">
                <a:solidFill>
                  <a:srgbClr val="3C5A72"/>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51A433C7-4F7C-4247-8FF5-1E63E18E14D1}"/>
              </a:ext>
            </a:extLst>
          </p:cNvPr>
          <p:cNvSpPr>
            <a:spLocks noGrp="1"/>
          </p:cNvSpPr>
          <p:nvPr>
            <p:ph type="body" idx="1"/>
          </p:nvPr>
        </p:nvSpPr>
        <p:spPr>
          <a:xfrm>
            <a:off x="831851" y="4589467"/>
            <a:ext cx="10515600" cy="1500187"/>
          </a:xfrm>
        </p:spPr>
        <p:txBody>
          <a:bodyPr>
            <a:normAutofit/>
          </a:bodyPr>
          <a:lstStyle>
            <a:lvl1pPr marL="0" indent="0" algn="l">
              <a:buNone/>
              <a:defRPr sz="2000" b="0">
                <a:solidFill>
                  <a:srgbClr val="3C5A72"/>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7" name="Picture 6">
            <a:extLst>
              <a:ext uri="{FF2B5EF4-FFF2-40B4-BE49-F238E27FC236}">
                <a16:creationId xmlns:a16="http://schemas.microsoft.com/office/drawing/2014/main" id="{F4EFD39C-D04F-D648-B6B2-07092A492153}"/>
              </a:ext>
            </a:extLst>
          </p:cNvPr>
          <p:cNvPicPr>
            <a:picLocks noChangeAspect="1"/>
          </p:cNvPicPr>
          <p:nvPr userDrawn="1"/>
        </p:nvPicPr>
        <p:blipFill>
          <a:blip r:embed="rId2"/>
          <a:srcRect/>
          <a:stretch/>
        </p:blipFill>
        <p:spPr>
          <a:xfrm>
            <a:off x="10964250" y="236556"/>
            <a:ext cx="1063580" cy="1063580"/>
          </a:xfrm>
          <a:prstGeom prst="rect">
            <a:avLst/>
          </a:prstGeom>
        </p:spPr>
      </p:pic>
    </p:spTree>
    <p:extLst>
      <p:ext uri="{BB962C8B-B14F-4D97-AF65-F5344CB8AC3E}">
        <p14:creationId xmlns:p14="http://schemas.microsoft.com/office/powerpoint/2010/main" val="7425826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8E45-0772-954C-8D4B-6E6808DFEDED}"/>
              </a:ext>
            </a:extLst>
          </p:cNvPr>
          <p:cNvSpPr>
            <a:spLocks noGrp="1"/>
          </p:cNvSpPr>
          <p:nvPr>
            <p:ph type="title"/>
          </p:nvPr>
        </p:nvSpPr>
        <p:spPr>
          <a:xfrm>
            <a:off x="838200" y="365129"/>
            <a:ext cx="10002520" cy="1325563"/>
          </a:xfrm>
          <a:prstGeom prst="rect">
            <a:avLst/>
          </a:prstGeom>
        </p:spPr>
        <p:txBody>
          <a:bodyPr>
            <a:normAutofit/>
          </a:bodyPr>
          <a:lstStyle>
            <a:lvl1pPr>
              <a:defRPr sz="3200">
                <a:solidFill>
                  <a:schemeClr val="tx1"/>
                </a:solidFill>
                <a:latin typeface="Atkinson Hyperlegible" pitchFamily="2"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lvl1pPr>
              <a:lnSpc>
                <a:spcPct val="100000"/>
              </a:lnSpc>
              <a:spcBef>
                <a:spcPts val="1000"/>
              </a:spcBef>
              <a:defRPr>
                <a:solidFill>
                  <a:schemeClr val="tx1"/>
                </a:solidFill>
                <a:latin typeface="Atkinson Hyperlegible" pitchFamily="2" charset="0"/>
                <a:cs typeface="Arial" panose="020B0604020202020204" pitchFamily="34" charset="0"/>
              </a:defRPr>
            </a:lvl1pPr>
            <a:lvl2pPr>
              <a:lnSpc>
                <a:spcPct val="100000"/>
              </a:lnSpc>
              <a:spcBef>
                <a:spcPts val="1000"/>
              </a:spcBef>
              <a:defRPr>
                <a:solidFill>
                  <a:schemeClr val="tx1"/>
                </a:solidFill>
                <a:latin typeface="Atkinson Hyperlegible" pitchFamily="2" charset="0"/>
                <a:cs typeface="Arial" panose="020B0604020202020204" pitchFamily="34" charset="0"/>
              </a:defRPr>
            </a:lvl2pPr>
            <a:lvl3pPr>
              <a:lnSpc>
                <a:spcPct val="100000"/>
              </a:lnSpc>
              <a:spcBef>
                <a:spcPts val="1000"/>
              </a:spcBef>
              <a:defRPr>
                <a:solidFill>
                  <a:schemeClr val="tx1"/>
                </a:solidFill>
                <a:latin typeface="Atkinson Hyperlegible" pitchFamily="2" charset="0"/>
                <a:cs typeface="Arial" panose="020B0604020202020204" pitchFamily="34" charset="0"/>
              </a:defRPr>
            </a:lvl3pPr>
            <a:lvl4pPr>
              <a:lnSpc>
                <a:spcPct val="100000"/>
              </a:lnSpc>
              <a:spcBef>
                <a:spcPts val="1000"/>
              </a:spcBef>
              <a:defRPr>
                <a:solidFill>
                  <a:schemeClr val="tx1"/>
                </a:solidFill>
                <a:latin typeface="Atkinson Hyperlegible" pitchFamily="2" charset="0"/>
                <a:cs typeface="Arial" panose="020B0604020202020204" pitchFamily="34" charset="0"/>
              </a:defRPr>
            </a:lvl4pPr>
            <a:lvl5pPr>
              <a:lnSpc>
                <a:spcPct val="100000"/>
              </a:lnSpc>
              <a:spcBef>
                <a:spcPts val="1000"/>
              </a:spcBef>
              <a:defRPr>
                <a:solidFill>
                  <a:schemeClr val="tx1"/>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53559EF-BAB7-0E42-9E60-A03A3B0DDE32}"/>
              </a:ext>
            </a:extLst>
          </p:cNvPr>
          <p:cNvSpPr>
            <a:spLocks noGrp="1"/>
          </p:cNvSpPr>
          <p:nvPr>
            <p:ph type="dt" sz="half" idx="10"/>
          </p:nvPr>
        </p:nvSpPr>
        <p:spPr/>
        <p:txBody>
          <a:bodyPr/>
          <a:lstStyle>
            <a:lvl1pPr>
              <a:defRPr>
                <a:solidFill>
                  <a:schemeClr val="tx1">
                    <a:lumMod val="75000"/>
                    <a:lumOff val="25000"/>
                  </a:schemeClr>
                </a:solidFill>
                <a:latin typeface="Atkinson Hyperlegible" pitchFamily="2" charset="0"/>
              </a:defRPr>
            </a:lvl1pPr>
          </a:lstStyle>
          <a:p>
            <a:fld id="{241EB5C9-1307-BA42-ABA2-0BC069CD8E7F}" type="datetimeFigureOut">
              <a:rPr lang="en-US" smtClean="0"/>
              <a:pPr/>
              <a:t>9/26/23</a:t>
            </a:fld>
            <a:endParaRPr lang="en-US"/>
          </a:p>
        </p:txBody>
      </p:sp>
      <p:sp>
        <p:nvSpPr>
          <p:cNvPr id="5" name="Footer Placeholder 4">
            <a:extLst>
              <a:ext uri="{FF2B5EF4-FFF2-40B4-BE49-F238E27FC236}">
                <a16:creationId xmlns:a16="http://schemas.microsoft.com/office/drawing/2014/main" id="{BEEBB6D2-A026-D74A-8C2A-7AD33F225C47}"/>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6" name="Slide Number Placeholder 5">
            <a:extLst>
              <a:ext uri="{FF2B5EF4-FFF2-40B4-BE49-F238E27FC236}">
                <a16:creationId xmlns:a16="http://schemas.microsoft.com/office/drawing/2014/main" id="{D2D1D05D-520A-D942-8D98-B02EF8CF6776}"/>
              </a:ext>
            </a:extLst>
          </p:cNvPr>
          <p:cNvSpPr>
            <a:spLocks noGrp="1"/>
          </p:cNvSpPr>
          <p:nvPr>
            <p:ph type="sldNum" sz="quarter" idx="12"/>
          </p:nvPr>
        </p:nvSpPr>
        <p:spPr/>
        <p:txBody>
          <a:bodyPr/>
          <a:lstStyle>
            <a:lvl1pPr>
              <a:defRPr>
                <a:solidFill>
                  <a:schemeClr val="tx1">
                    <a:lumMod val="75000"/>
                    <a:lumOff val="25000"/>
                  </a:schemeClr>
                </a:solidFill>
                <a:latin typeface="Atkinson Hyperlegible" pitchFamily="2" charset="0"/>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51671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6CB2-D1B6-B94A-84C1-83C65423C650}"/>
              </a:ext>
            </a:extLst>
          </p:cNvPr>
          <p:cNvSpPr>
            <a:spLocks noGrp="1"/>
          </p:cNvSpPr>
          <p:nvPr>
            <p:ph type="title"/>
          </p:nvPr>
        </p:nvSpPr>
        <p:spPr>
          <a:xfrm>
            <a:off x="831851" y="1709742"/>
            <a:ext cx="10515600" cy="2852737"/>
          </a:xfrm>
          <a:prstGeom prst="rect">
            <a:avLst/>
          </a:prstGeom>
        </p:spPr>
        <p:txBody>
          <a:bodyPr anchor="ctr">
            <a:normAutofit/>
          </a:bodyPr>
          <a:lstStyle>
            <a:lvl1pPr algn="l">
              <a:defRPr sz="4400">
                <a:solidFill>
                  <a:schemeClr val="tx1"/>
                </a:solidFill>
              </a:defRPr>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9E116D53-A7E8-384A-A924-CB556123D05C}"/>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5" name="Footer Placeholder 4">
            <a:extLst>
              <a:ext uri="{FF2B5EF4-FFF2-40B4-BE49-F238E27FC236}">
                <a16:creationId xmlns:a16="http://schemas.microsoft.com/office/drawing/2014/main" id="{9D8D3A5F-D224-144E-B1C6-E4C0A0C64637}"/>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885A41-9B71-494D-8739-5A09F705E6B7}"/>
              </a:ext>
            </a:extLst>
          </p:cNvPr>
          <p:cNvSpPr>
            <a:spLocks noGrp="1"/>
          </p:cNvSpPr>
          <p:nvPr>
            <p:ph type="sldNum" sz="quarter" idx="12"/>
          </p:nvPr>
        </p:nvSpPr>
        <p:spPr/>
        <p:txBody>
          <a:bodyPr/>
          <a:lstStyle/>
          <a:p>
            <a:fld id="{C5EF2332-01BF-834F-8236-50238282D533}" type="slidenum">
              <a:rPr lang="en-US" smtClean="0"/>
              <a:t>‹#›</a:t>
            </a:fld>
            <a:endParaRPr lang="en-US"/>
          </a:p>
        </p:txBody>
      </p:sp>
      <p:pic>
        <p:nvPicPr>
          <p:cNvPr id="3" name="Picture 2">
            <a:extLst>
              <a:ext uri="{FF2B5EF4-FFF2-40B4-BE49-F238E27FC236}">
                <a16:creationId xmlns:a16="http://schemas.microsoft.com/office/drawing/2014/main" id="{A8EB6A88-2E41-552F-6E71-A9DFA92F0663}"/>
              </a:ext>
            </a:extLst>
          </p:cNvPr>
          <p:cNvPicPr>
            <a:picLocks noChangeAspect="1"/>
          </p:cNvPicPr>
          <p:nvPr userDrawn="1"/>
        </p:nvPicPr>
        <p:blipFill>
          <a:blip r:embed="rId2"/>
          <a:srcRect/>
          <a:stretch/>
        </p:blipFill>
        <p:spPr>
          <a:xfrm>
            <a:off x="10994730" y="209573"/>
            <a:ext cx="1063580" cy="1063580"/>
          </a:xfrm>
          <a:prstGeom prst="rect">
            <a:avLst/>
          </a:prstGeom>
        </p:spPr>
      </p:pic>
    </p:spTree>
    <p:extLst>
      <p:ext uri="{BB962C8B-B14F-4D97-AF65-F5344CB8AC3E}">
        <p14:creationId xmlns:p14="http://schemas.microsoft.com/office/powerpoint/2010/main" val="17719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DBC1-527D-3041-984A-EF5E7E9B7495}"/>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63FA7BF1-44B1-744C-AB68-4BB0A6A5977E}"/>
              </a:ext>
            </a:extLst>
          </p:cNvPr>
          <p:cNvSpPr>
            <a:spLocks noGrp="1"/>
          </p:cNvSpPr>
          <p:nvPr>
            <p:ph sz="half" idx="1"/>
          </p:nvPr>
        </p:nvSpPr>
        <p:spPr>
          <a:xfrm>
            <a:off x="838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B974A49-6A1E-2F48-B419-02B0A17B9692}"/>
              </a:ext>
            </a:extLst>
          </p:cNvPr>
          <p:cNvSpPr>
            <a:spLocks noGrp="1"/>
          </p:cNvSpPr>
          <p:nvPr>
            <p:ph sz="half" idx="2"/>
          </p:nvPr>
        </p:nvSpPr>
        <p:spPr>
          <a:xfrm>
            <a:off x="6172200" y="1825625"/>
            <a:ext cx="5181600" cy="4351338"/>
          </a:xfrm>
        </p:spPr>
        <p:txBody>
          <a:bodyPr/>
          <a:lstStyle>
            <a:lvl1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1pPr>
            <a:lvl2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2pPr>
            <a:lvl3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3pPr>
            <a:lvl4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4pPr>
            <a:lvl5pPr>
              <a:lnSpc>
                <a:spcPct val="100000"/>
              </a:lnSpc>
              <a:spcBef>
                <a:spcPts val="1000"/>
              </a:spcBef>
              <a:defRPr>
                <a:solidFill>
                  <a:schemeClr val="tx1">
                    <a:lumMod val="75000"/>
                    <a:lumOff val="25000"/>
                  </a:schemeClr>
                </a:solidFill>
                <a:latin typeface="Atkinson Hyperlegible"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5EDA9989-2AC6-0F4E-ADFD-C6E06D00A01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0F7625DC-FC15-A34E-972A-D70B8A82798F}"/>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latin typeface="Atkinson Hyperlegible" pitchFamily="2" charset="0"/>
              </a:defRPr>
            </a:lvl1pPr>
          </a:lstStyle>
          <a:p>
            <a:endParaRPr lang="en-US"/>
          </a:p>
        </p:txBody>
      </p:sp>
      <p:sp>
        <p:nvSpPr>
          <p:cNvPr id="7" name="Slide Number Placeholder 6">
            <a:extLst>
              <a:ext uri="{FF2B5EF4-FFF2-40B4-BE49-F238E27FC236}">
                <a16:creationId xmlns:a16="http://schemas.microsoft.com/office/drawing/2014/main" id="{75BA2A21-61F6-4A4F-8B34-7B5540EF63C5}"/>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69523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1DF4-AED1-614B-BE12-21438630C8F0}"/>
              </a:ext>
            </a:extLst>
          </p:cNvPr>
          <p:cNvSpPr>
            <a:spLocks noGrp="1"/>
          </p:cNvSpPr>
          <p:nvPr>
            <p:ph type="title"/>
          </p:nvPr>
        </p:nvSpPr>
        <p:spPr>
          <a:xfrm>
            <a:off x="839788"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C3DBCAE-E5F3-8C40-9708-53662383E530}"/>
              </a:ext>
            </a:extLst>
          </p:cNvPr>
          <p:cNvSpPr>
            <a:spLocks noGrp="1"/>
          </p:cNvSpPr>
          <p:nvPr>
            <p:ph type="body" idx="1"/>
          </p:nvPr>
        </p:nvSpPr>
        <p:spPr>
          <a:xfrm>
            <a:off x="839789" y="1681163"/>
            <a:ext cx="5157787"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7C57552-3DC5-3546-AB54-31C74D633808}"/>
              </a:ext>
            </a:extLst>
          </p:cNvPr>
          <p:cNvSpPr>
            <a:spLocks noGrp="1"/>
          </p:cNvSpPr>
          <p:nvPr>
            <p:ph sz="half" idx="2"/>
          </p:nvPr>
        </p:nvSpPr>
        <p:spPr>
          <a:xfrm>
            <a:off x="839789" y="2505075"/>
            <a:ext cx="5157787"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143EE9D-F5D6-F54D-8468-AEFB4E7186A0}"/>
              </a:ext>
            </a:extLst>
          </p:cNvPr>
          <p:cNvSpPr>
            <a:spLocks noGrp="1"/>
          </p:cNvSpPr>
          <p:nvPr>
            <p:ph type="body" sz="quarter" idx="3"/>
          </p:nvPr>
        </p:nvSpPr>
        <p:spPr>
          <a:xfrm>
            <a:off x="6172202" y="1681163"/>
            <a:ext cx="5183188" cy="823912"/>
          </a:xfrm>
        </p:spPr>
        <p:txBody>
          <a:bodyPr anchor="b">
            <a:normAutofit/>
          </a:bodyPr>
          <a:lstStyle>
            <a:lvl1pPr marL="0" indent="0">
              <a:buNone/>
              <a:defRPr sz="1600" b="1">
                <a:solidFill>
                  <a:schemeClr val="tx1">
                    <a:lumMod val="75000"/>
                    <a:lumOff val="25000"/>
                  </a:schemeClr>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DC7198EC-0E7C-514D-9D5C-E0079B57D9B8}"/>
              </a:ext>
            </a:extLst>
          </p:cNvPr>
          <p:cNvSpPr>
            <a:spLocks noGrp="1"/>
          </p:cNvSpPr>
          <p:nvPr>
            <p:ph sz="quarter" idx="4"/>
          </p:nvPr>
        </p:nvSpPr>
        <p:spPr>
          <a:xfrm>
            <a:off x="6172202" y="2505075"/>
            <a:ext cx="5183188" cy="3684588"/>
          </a:xfrm>
        </p:spPr>
        <p:txBody>
          <a:bodyPr/>
          <a:lstStyle>
            <a:lvl1pPr>
              <a:lnSpc>
                <a:spcPct val="100000"/>
              </a:lnSpc>
              <a:spcBef>
                <a:spcPts val="1000"/>
              </a:spcBef>
              <a:defRPr>
                <a:solidFill>
                  <a:schemeClr val="tx1">
                    <a:lumMod val="75000"/>
                    <a:lumOff val="25000"/>
                  </a:schemeClr>
                </a:solidFill>
              </a:defRPr>
            </a:lvl1pPr>
            <a:lvl2pPr>
              <a:lnSpc>
                <a:spcPct val="100000"/>
              </a:lnSpc>
              <a:spcBef>
                <a:spcPts val="1000"/>
              </a:spcBef>
              <a:defRPr>
                <a:solidFill>
                  <a:schemeClr val="tx1">
                    <a:lumMod val="75000"/>
                    <a:lumOff val="25000"/>
                  </a:schemeClr>
                </a:solidFill>
              </a:defRPr>
            </a:lvl2pPr>
            <a:lvl3pPr>
              <a:lnSpc>
                <a:spcPct val="100000"/>
              </a:lnSpc>
              <a:spcBef>
                <a:spcPts val="1000"/>
              </a:spcBef>
              <a:defRPr>
                <a:solidFill>
                  <a:schemeClr val="tx1">
                    <a:lumMod val="75000"/>
                    <a:lumOff val="25000"/>
                  </a:schemeClr>
                </a:solidFill>
              </a:defRPr>
            </a:lvl3pPr>
            <a:lvl4pPr>
              <a:lnSpc>
                <a:spcPct val="100000"/>
              </a:lnSpc>
              <a:spcBef>
                <a:spcPts val="1000"/>
              </a:spcBef>
              <a:defRPr>
                <a:solidFill>
                  <a:schemeClr val="tx1">
                    <a:lumMod val="75000"/>
                    <a:lumOff val="25000"/>
                  </a:schemeClr>
                </a:solidFill>
              </a:defRPr>
            </a:lvl4pPr>
            <a:lvl5pPr>
              <a:lnSpc>
                <a:spcPct val="100000"/>
              </a:lnSpc>
              <a:spcBef>
                <a:spcPts val="1000"/>
              </a:spcBef>
              <a:defRPr>
                <a:solidFill>
                  <a:schemeClr val="tx1">
                    <a:lumMod val="75000"/>
                    <a:lumOff val="2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079E07E0-5A9C-4B41-95FF-3BAA5F6BC2D3}"/>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8" name="Footer Placeholder 7">
            <a:extLst>
              <a:ext uri="{FF2B5EF4-FFF2-40B4-BE49-F238E27FC236}">
                <a16:creationId xmlns:a16="http://schemas.microsoft.com/office/drawing/2014/main" id="{74BDB537-974F-D34D-9750-CC69627A221B}"/>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9" name="Slide Number Placeholder 8">
            <a:extLst>
              <a:ext uri="{FF2B5EF4-FFF2-40B4-BE49-F238E27FC236}">
                <a16:creationId xmlns:a16="http://schemas.microsoft.com/office/drawing/2014/main" id="{8F16F390-2D22-5048-A0FC-3FAD9329A0C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382259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D455-6580-E548-84D2-30E8C319B2E6}"/>
              </a:ext>
            </a:extLst>
          </p:cNvPr>
          <p:cNvSpPr>
            <a:spLocks noGrp="1"/>
          </p:cNvSpPr>
          <p:nvPr>
            <p:ph type="title"/>
          </p:nvPr>
        </p:nvSpPr>
        <p:spPr>
          <a:xfrm>
            <a:off x="838200" y="365129"/>
            <a:ext cx="10515600" cy="1325563"/>
          </a:xfrm>
          <a:prstGeom prst="rect">
            <a:avLst/>
          </a:prstGeom>
        </p:spPr>
        <p:txBody>
          <a:bodyPr/>
          <a:lstStyle>
            <a:lvl1pPr>
              <a:defRPr>
                <a:solidFill>
                  <a:schemeClr val="tx1">
                    <a:lumMod val="75000"/>
                    <a:lumOff val="25000"/>
                  </a:schemeClr>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98437170-F497-734A-8863-A2B1D6D27F61}"/>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4" name="Footer Placeholder 3">
            <a:extLst>
              <a:ext uri="{FF2B5EF4-FFF2-40B4-BE49-F238E27FC236}">
                <a16:creationId xmlns:a16="http://schemas.microsoft.com/office/drawing/2014/main" id="{5183678E-8EC0-9D40-85FD-A78B73035745}"/>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5" name="Slide Number Placeholder 4">
            <a:extLst>
              <a:ext uri="{FF2B5EF4-FFF2-40B4-BE49-F238E27FC236}">
                <a16:creationId xmlns:a16="http://schemas.microsoft.com/office/drawing/2014/main" id="{A4410869-C0FC-2E44-824A-787E6D8BF311}"/>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pic>
        <p:nvPicPr>
          <p:cNvPr id="6" name="Picture 5">
            <a:extLst>
              <a:ext uri="{FF2B5EF4-FFF2-40B4-BE49-F238E27FC236}">
                <a16:creationId xmlns:a16="http://schemas.microsoft.com/office/drawing/2014/main" id="{0D355E77-5B2E-A2EF-706B-9C4916EA9A9E}"/>
              </a:ext>
            </a:extLst>
          </p:cNvPr>
          <p:cNvPicPr>
            <a:picLocks noChangeAspect="1"/>
          </p:cNvPicPr>
          <p:nvPr userDrawn="1"/>
        </p:nvPicPr>
        <p:blipFill>
          <a:blip r:embed="rId2"/>
          <a:srcRect/>
          <a:stretch/>
        </p:blipFill>
        <p:spPr>
          <a:xfrm>
            <a:off x="10994730" y="240053"/>
            <a:ext cx="1063580" cy="1063580"/>
          </a:xfrm>
          <a:prstGeom prst="rect">
            <a:avLst/>
          </a:prstGeom>
        </p:spPr>
      </p:pic>
    </p:spTree>
    <p:extLst>
      <p:ext uri="{BB962C8B-B14F-4D97-AF65-F5344CB8AC3E}">
        <p14:creationId xmlns:p14="http://schemas.microsoft.com/office/powerpoint/2010/main" val="55768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CFB1ED-2AE6-5449-BE22-43836D3C45EE}"/>
              </a:ext>
            </a:extLst>
          </p:cNvPr>
          <p:cNvSpPr>
            <a:spLocks noGrp="1"/>
          </p:cNvSpPr>
          <p:nvPr>
            <p:ph type="dt" sz="half" idx="10"/>
          </p:nvPr>
        </p:nvSpPr>
        <p:spPr/>
        <p:txBody>
          <a:bodyPr/>
          <a:lstStyle/>
          <a:p>
            <a:fld id="{241EB5C9-1307-BA42-ABA2-0BC069CD8E7F}" type="datetimeFigureOut">
              <a:rPr lang="en-US" smtClean="0"/>
              <a:t>9/26/23</a:t>
            </a:fld>
            <a:endParaRPr lang="en-US"/>
          </a:p>
        </p:txBody>
      </p:sp>
      <p:sp>
        <p:nvSpPr>
          <p:cNvPr id="3" name="Footer Placeholder 2">
            <a:extLst>
              <a:ext uri="{FF2B5EF4-FFF2-40B4-BE49-F238E27FC236}">
                <a16:creationId xmlns:a16="http://schemas.microsoft.com/office/drawing/2014/main" id="{D92D820E-FB19-6E41-9F98-FE01AD877114}"/>
              </a:ext>
            </a:extLst>
          </p:cNvPr>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B109D32-6061-E14C-B370-0847ED7F2515}"/>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6982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2288BCD6-9805-9E45-9B7C-5314F41E6C9F}"/>
              </a:ext>
            </a:extLst>
          </p:cNvPr>
          <p:cNvSpPr>
            <a:spLocks noGrp="1"/>
          </p:cNvSpPr>
          <p:nvPr>
            <p:ph idx="1"/>
          </p:nvPr>
        </p:nvSpPr>
        <p:spPr>
          <a:xfrm>
            <a:off x="5183188" y="987429"/>
            <a:ext cx="6172200" cy="4873625"/>
          </a:xfrm>
        </p:spPr>
        <p:txBody>
          <a:bodyPr/>
          <a:lstStyle>
            <a:lvl1pPr>
              <a:lnSpc>
                <a:spcPct val="100000"/>
              </a:lnSpc>
              <a:spcBef>
                <a:spcPts val="1000"/>
              </a:spcBef>
              <a:defRPr sz="1800">
                <a:solidFill>
                  <a:schemeClr val="tx1">
                    <a:lumMod val="75000"/>
                    <a:lumOff val="25000"/>
                  </a:schemeClr>
                </a:solidFill>
              </a:defRPr>
            </a:lvl1pPr>
            <a:lvl2pPr>
              <a:lnSpc>
                <a:spcPct val="100000"/>
              </a:lnSpc>
              <a:spcBef>
                <a:spcPts val="1000"/>
              </a:spcBef>
              <a:defRPr sz="1575">
                <a:solidFill>
                  <a:schemeClr val="tx1">
                    <a:lumMod val="75000"/>
                    <a:lumOff val="25000"/>
                  </a:schemeClr>
                </a:solidFill>
              </a:defRPr>
            </a:lvl2pPr>
            <a:lvl3pPr>
              <a:lnSpc>
                <a:spcPct val="100000"/>
              </a:lnSpc>
              <a:spcBef>
                <a:spcPts val="1000"/>
              </a:spcBef>
              <a:defRPr sz="1350">
                <a:solidFill>
                  <a:schemeClr val="tx1">
                    <a:lumMod val="75000"/>
                    <a:lumOff val="25000"/>
                  </a:schemeClr>
                </a:solidFill>
              </a:defRPr>
            </a:lvl3pPr>
            <a:lvl4pPr>
              <a:lnSpc>
                <a:spcPct val="100000"/>
              </a:lnSpc>
              <a:spcBef>
                <a:spcPts val="1000"/>
              </a:spcBef>
              <a:defRPr sz="1125">
                <a:solidFill>
                  <a:schemeClr val="tx1">
                    <a:lumMod val="75000"/>
                    <a:lumOff val="25000"/>
                  </a:schemeClr>
                </a:solidFill>
              </a:defRPr>
            </a:lvl4pPr>
            <a:lvl5pPr>
              <a:lnSpc>
                <a:spcPct val="100000"/>
              </a:lnSpc>
              <a:spcBef>
                <a:spcPts val="1000"/>
              </a:spcBef>
              <a:defRPr sz="1125">
                <a:solidFill>
                  <a:schemeClr val="tx1">
                    <a:lumMod val="75000"/>
                    <a:lumOff val="25000"/>
                  </a:schemeClr>
                </a:solidFill>
              </a:defRPr>
            </a:lvl5pPr>
            <a:lvl6pPr>
              <a:defRPr sz="1125"/>
            </a:lvl6pPr>
            <a:lvl7pPr>
              <a:defRPr sz="1125"/>
            </a:lvl7pPr>
            <a:lvl8pPr>
              <a:defRPr sz="1125"/>
            </a:lvl8pPr>
            <a:lvl9pPr>
              <a:defRPr sz="1125"/>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898BA411-2A54-A94A-B3FC-826281DBEADF}"/>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B91F4F16-08DB-C247-8F9D-24EA7D84A9B2}"/>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E6FF2B46-16CB-7E41-AD5E-4493C9285A58}"/>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48BA2BC5-3886-C647-BB53-7B07EAE78D4B}"/>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137053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82B8-C849-1F4E-8FED-86CF39DF59A8}"/>
              </a:ext>
            </a:extLst>
          </p:cNvPr>
          <p:cNvSpPr>
            <a:spLocks noGrp="1"/>
          </p:cNvSpPr>
          <p:nvPr>
            <p:ph type="title"/>
          </p:nvPr>
        </p:nvSpPr>
        <p:spPr>
          <a:xfrm>
            <a:off x="839788" y="457200"/>
            <a:ext cx="3932237" cy="1600200"/>
          </a:xfrm>
          <a:prstGeom prst="rect">
            <a:avLst/>
          </a:prstGeom>
        </p:spPr>
        <p:txBody>
          <a:bodyPr anchor="ctr">
            <a:normAutofit/>
          </a:bodyPr>
          <a:lstStyle>
            <a:lvl1pPr>
              <a:defRPr sz="2800">
                <a:solidFill>
                  <a:schemeClr val="tx1">
                    <a:lumMod val="75000"/>
                    <a:lumOff val="25000"/>
                  </a:schemeClr>
                </a:solidFill>
              </a:defRPr>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26A410FE-1E10-8C4A-BD9D-9A0F6C9D1E52}"/>
              </a:ext>
            </a:extLst>
          </p:cNvPr>
          <p:cNvSpPr>
            <a:spLocks noGrp="1"/>
          </p:cNvSpPr>
          <p:nvPr>
            <p:ph type="pic" idx="1"/>
          </p:nvPr>
        </p:nvSpPr>
        <p:spPr>
          <a:xfrm>
            <a:off x="5183188" y="987429"/>
            <a:ext cx="6172200" cy="4873625"/>
          </a:xfrm>
        </p:spPr>
        <p:txBody>
          <a:bodyPr/>
          <a:lstStyle>
            <a:lvl1pPr marL="0" indent="0">
              <a:buNone/>
              <a:defRPr sz="1800">
                <a:solidFill>
                  <a:schemeClr val="tx1">
                    <a:lumMod val="75000"/>
                    <a:lumOff val="25000"/>
                  </a:schemeClr>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GB" dirty="0"/>
              <a:t>Click icon to add picture</a:t>
            </a:r>
            <a:endParaRPr lang="en-US" dirty="0"/>
          </a:p>
        </p:txBody>
      </p:sp>
      <p:sp>
        <p:nvSpPr>
          <p:cNvPr id="4" name="Text Placeholder 3">
            <a:extLst>
              <a:ext uri="{FF2B5EF4-FFF2-40B4-BE49-F238E27FC236}">
                <a16:creationId xmlns:a16="http://schemas.microsoft.com/office/drawing/2014/main" id="{CA622F09-1B36-2F4E-8EEA-BAEEB3FD2B96}"/>
              </a:ext>
            </a:extLst>
          </p:cNvPr>
          <p:cNvSpPr>
            <a:spLocks noGrp="1"/>
          </p:cNvSpPr>
          <p:nvPr>
            <p:ph type="body" sz="half" idx="2"/>
          </p:nvPr>
        </p:nvSpPr>
        <p:spPr>
          <a:xfrm>
            <a:off x="839788" y="2057400"/>
            <a:ext cx="3932237" cy="3811588"/>
          </a:xfrm>
        </p:spPr>
        <p:txBody>
          <a:bodyPr>
            <a:normAutofit/>
          </a:bodyPr>
          <a:lstStyle>
            <a:lvl1pPr marL="0" indent="0">
              <a:buNone/>
              <a:defRPr sz="1800">
                <a:solidFill>
                  <a:schemeClr val="tx1">
                    <a:lumMod val="75000"/>
                    <a:lumOff val="25000"/>
                  </a:schemeClr>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GB" dirty="0"/>
              <a:t>Click to edit Master text styles</a:t>
            </a:r>
          </a:p>
        </p:txBody>
      </p:sp>
      <p:sp>
        <p:nvSpPr>
          <p:cNvPr id="5" name="Date Placeholder 4">
            <a:extLst>
              <a:ext uri="{FF2B5EF4-FFF2-40B4-BE49-F238E27FC236}">
                <a16:creationId xmlns:a16="http://schemas.microsoft.com/office/drawing/2014/main" id="{96A97009-98F8-D441-A078-A31F891B49A4}"/>
              </a:ext>
            </a:extLst>
          </p:cNvPr>
          <p:cNvSpPr>
            <a:spLocks noGrp="1"/>
          </p:cNvSpPr>
          <p:nvPr>
            <p:ph type="dt" sz="half" idx="10"/>
          </p:nvPr>
        </p:nvSpPr>
        <p:spPr/>
        <p:txBody>
          <a:bodyPr/>
          <a:lstStyle>
            <a:lvl1pPr>
              <a:defRPr>
                <a:solidFill>
                  <a:schemeClr val="tx1">
                    <a:lumMod val="75000"/>
                    <a:lumOff val="25000"/>
                  </a:schemeClr>
                </a:solidFill>
              </a:defRPr>
            </a:lvl1pPr>
          </a:lstStyle>
          <a:p>
            <a:fld id="{241EB5C9-1307-BA42-ABA2-0BC069CD8E7F}" type="datetimeFigureOut">
              <a:rPr lang="en-US" smtClean="0"/>
              <a:pPr/>
              <a:t>9/26/23</a:t>
            </a:fld>
            <a:endParaRPr lang="en-US"/>
          </a:p>
        </p:txBody>
      </p:sp>
      <p:sp>
        <p:nvSpPr>
          <p:cNvPr id="6" name="Footer Placeholder 5">
            <a:extLst>
              <a:ext uri="{FF2B5EF4-FFF2-40B4-BE49-F238E27FC236}">
                <a16:creationId xmlns:a16="http://schemas.microsoft.com/office/drawing/2014/main" id="{38CACA9B-B433-8E45-A2A3-CD0940DBC86C}"/>
              </a:ext>
            </a:extLst>
          </p:cNvPr>
          <p:cNvSpPr>
            <a:spLocks noGrp="1"/>
          </p:cNvSpPr>
          <p:nvPr>
            <p:ph type="ftr" sz="quarter" idx="11"/>
          </p:nvPr>
        </p:nvSpPr>
        <p:spPr>
          <a:xfrm>
            <a:off x="4038600" y="6356354"/>
            <a:ext cx="4114800" cy="365125"/>
          </a:xfrm>
          <a:prstGeom prst="rect">
            <a:avLst/>
          </a:prstGeom>
        </p:spPr>
        <p:txBody>
          <a:bodyPr/>
          <a:lstStyle>
            <a:lvl1pPr>
              <a:defRPr>
                <a:solidFill>
                  <a:schemeClr val="tx1">
                    <a:lumMod val="75000"/>
                    <a:lumOff val="25000"/>
                  </a:schemeClr>
                </a:solidFill>
              </a:defRPr>
            </a:lvl1pPr>
          </a:lstStyle>
          <a:p>
            <a:endParaRPr lang="en-US"/>
          </a:p>
        </p:txBody>
      </p:sp>
      <p:sp>
        <p:nvSpPr>
          <p:cNvPr id="7" name="Slide Number Placeholder 6">
            <a:extLst>
              <a:ext uri="{FF2B5EF4-FFF2-40B4-BE49-F238E27FC236}">
                <a16:creationId xmlns:a16="http://schemas.microsoft.com/office/drawing/2014/main" id="{A3FA396B-3342-4645-AC86-58732AAEFE03}"/>
              </a:ext>
            </a:extLst>
          </p:cNvPr>
          <p:cNvSpPr>
            <a:spLocks noGrp="1"/>
          </p:cNvSpPr>
          <p:nvPr>
            <p:ph type="sldNum" sz="quarter" idx="12"/>
          </p:nvPr>
        </p:nvSpPr>
        <p:spPr/>
        <p:txBody>
          <a:bodyPr/>
          <a:lstStyle>
            <a:lvl1pPr>
              <a:defRPr>
                <a:solidFill>
                  <a:schemeClr val="tx1">
                    <a:lumMod val="75000"/>
                    <a:lumOff val="25000"/>
                  </a:schemeClr>
                </a:solidFill>
              </a:defRPr>
            </a:lvl1pPr>
          </a:lstStyle>
          <a:p>
            <a:fld id="{C5EF2332-01BF-834F-8236-50238282D533}" type="slidenum">
              <a:rPr lang="en-US" smtClean="0"/>
              <a:pPr/>
              <a:t>‹#›</a:t>
            </a:fld>
            <a:endParaRPr lang="en-US"/>
          </a:p>
        </p:txBody>
      </p:sp>
    </p:spTree>
    <p:extLst>
      <p:ext uri="{BB962C8B-B14F-4D97-AF65-F5344CB8AC3E}">
        <p14:creationId xmlns:p14="http://schemas.microsoft.com/office/powerpoint/2010/main" val="2187760234"/>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7BF5EA-1FF6-EB48-B367-10F16FE226B4}"/>
              </a:ext>
            </a:extLst>
          </p:cNvPr>
          <p:cNvSpPr>
            <a:spLocks noGrp="1"/>
          </p:cNvSpPr>
          <p:nvPr>
            <p:ph idx="1" type="body"/>
          </p:nvPr>
        </p:nvSpPr>
        <p:spPr>
          <a:xfrm>
            <a:off x="838200" y="1825625"/>
            <a:ext cx="10515600" cy="4351338"/>
          </a:xfrm>
          <a:prstGeom prst="rect">
            <a:avLst/>
          </a:prstGeom>
        </p:spPr>
        <p:txBody>
          <a:bodyPr bIns="45720" lIns="91440" rIns="91440" rtlCol="0" tIns="45720" vert="horz">
            <a:normAutofit/>
          </a:bodyPr>
          <a:lstStyle/>
          <a:p>
            <a:pPr lvl="0"/>
            <a:r>
              <a:rPr dirty="0" lang="en-GB"/>
              <a:t>Click to edit Master text styles</a:t>
            </a:r>
          </a:p>
          <a:p>
            <a:pPr lvl="1"/>
            <a:r>
              <a:rPr dirty="0" lang="en-GB"/>
              <a:t>Second level</a:t>
            </a:r>
          </a:p>
          <a:p>
            <a:pPr lvl="2"/>
            <a:r>
              <a:rPr dirty="0" lang="en-GB"/>
              <a:t>Third level</a:t>
            </a:r>
          </a:p>
          <a:p>
            <a:pPr lvl="3"/>
            <a:r>
              <a:rPr dirty="0" lang="en-GB"/>
              <a:t>Fourth level</a:t>
            </a:r>
          </a:p>
          <a:p>
            <a:pPr lvl="4"/>
            <a:r>
              <a:rPr dirty="0" lang="en-GB"/>
              <a:t>Fifth level</a:t>
            </a:r>
            <a:endParaRPr dirty="0" lang="en-US"/>
          </a:p>
        </p:txBody>
      </p:sp>
      <p:sp>
        <p:nvSpPr>
          <p:cNvPr id="4" name="Date Placeholder 3">
            <a:extLst>
              <a:ext uri="{FF2B5EF4-FFF2-40B4-BE49-F238E27FC236}">
                <a16:creationId xmlns:a16="http://schemas.microsoft.com/office/drawing/2014/main" id="{DDF491ED-FFB7-904F-8814-ED29EAA4264A}"/>
              </a:ext>
            </a:extLst>
          </p:cNvPr>
          <p:cNvSpPr>
            <a:spLocks noGrp="1"/>
          </p:cNvSpPr>
          <p:nvPr>
            <p:ph idx="2" sz="half" type="dt"/>
          </p:nvPr>
        </p:nvSpPr>
        <p:spPr>
          <a:xfrm>
            <a:off x="838200" y="6356354"/>
            <a:ext cx="2743200" cy="365125"/>
          </a:xfrm>
          <a:prstGeom prst="rect">
            <a:avLst/>
          </a:prstGeom>
        </p:spPr>
        <p:txBody>
          <a:bodyPr anchor="ctr" bIns="45720" lIns="91440" rIns="91440" rtlCol="0" tIns="45720" vert="horz"/>
          <a:lstStyle>
            <a:lvl1pPr algn="l">
              <a:defRPr sz="675">
                <a:solidFill>
                  <a:schemeClr val="tx1">
                    <a:lumMod val="75000"/>
                    <a:lumOff val="25000"/>
                  </a:schemeClr>
                </a:solidFill>
                <a:latin charset="0" pitchFamily="2" typeface="Atkinson Hyperlegible"/>
              </a:defRPr>
            </a:lvl1pPr>
          </a:lstStyle>
          <a:p>
            <a:fld id="{241EB5C9-1307-BA42-ABA2-0BC069CD8E7F}" type="datetimeFigureOut">
              <a:rPr lang="en-US" smtClean="0"/>
              <a:pPr/>
              <a:t>9/26/23</a:t>
            </a:fld>
            <a:endParaRPr lang="en-US"/>
          </a:p>
        </p:txBody>
      </p:sp>
      <p:sp>
        <p:nvSpPr>
          <p:cNvPr id="6" name="Slide Number Placeholder 5">
            <a:extLst>
              <a:ext uri="{FF2B5EF4-FFF2-40B4-BE49-F238E27FC236}">
                <a16:creationId xmlns:a16="http://schemas.microsoft.com/office/drawing/2014/main" id="{2DC6F4AD-BD6B-CE47-88CB-D7910584936B}"/>
              </a:ext>
            </a:extLst>
          </p:cNvPr>
          <p:cNvSpPr>
            <a:spLocks noGrp="1"/>
          </p:cNvSpPr>
          <p:nvPr>
            <p:ph idx="4" sz="quarter" type="sldNum"/>
          </p:nvPr>
        </p:nvSpPr>
        <p:spPr>
          <a:xfrm>
            <a:off x="8610600" y="6356354"/>
            <a:ext cx="1993710" cy="365125"/>
          </a:xfrm>
          <a:prstGeom prst="rect">
            <a:avLst/>
          </a:prstGeom>
        </p:spPr>
        <p:txBody>
          <a:bodyPr anchor="ctr" bIns="45720" lIns="91440" rIns="91440" rtlCol="0" tIns="45720" vert="horz"/>
          <a:lstStyle>
            <a:lvl1pPr algn="r">
              <a:defRPr sz="675">
                <a:solidFill>
                  <a:schemeClr val="tx1">
                    <a:lumMod val="75000"/>
                    <a:lumOff val="25000"/>
                  </a:schemeClr>
                </a:solidFill>
                <a:latin charset="0" pitchFamily="2" typeface="Atkinson Hyperlegible"/>
              </a:defRPr>
            </a:lvl1pPr>
          </a:lstStyle>
          <a:p>
            <a:fld id="{C5EF2332-01BF-834F-8236-50238282D533}" type="slidenum">
              <a:rPr lang="en-US" smtClean="0"/>
              <a:pPr/>
              <a:t>‹#›</a:t>
            </a:fld>
            <a:endParaRPr lang="en-US"/>
          </a:p>
        </p:txBody>
      </p:sp>
      <p:sp>
        <p:nvSpPr>
          <p:cNvPr id="7" name="Footer Placeholder 6">
            <a:extLst>
              <a:ext uri="{FF2B5EF4-FFF2-40B4-BE49-F238E27FC236}">
                <a16:creationId xmlns:a16="http://schemas.microsoft.com/office/drawing/2014/main" id="{FE305052-7E31-8548-802E-BBA9CB132D12}"/>
              </a:ext>
            </a:extLst>
          </p:cNvPr>
          <p:cNvSpPr>
            <a:spLocks noGrp="1"/>
          </p:cNvSpPr>
          <p:nvPr>
            <p:ph idx="3" sz="quarter" type="ftr"/>
          </p:nvPr>
        </p:nvSpPr>
        <p:spPr>
          <a:xfrm>
            <a:off x="4038600" y="6356351"/>
            <a:ext cx="4114800" cy="365125"/>
          </a:xfrm>
          <a:prstGeom prst="rect">
            <a:avLst/>
          </a:prstGeom>
        </p:spPr>
        <p:txBody>
          <a:bodyPr anchor="ctr" bIns="45720" lIns="91440" rIns="91440" rtlCol="0" tIns="45720" vert="horz"/>
          <a:lstStyle>
            <a:lvl1pPr algn="ctr">
              <a:defRPr sz="1200">
                <a:solidFill>
                  <a:schemeClr val="tx1">
                    <a:lumMod val="75000"/>
                    <a:lumOff val="25000"/>
                  </a:schemeClr>
                </a:solidFill>
                <a:latin charset="0" pitchFamily="2" typeface="Atkinson Hyperlegible"/>
              </a:defRPr>
            </a:lvl1pPr>
          </a:lstStyle>
          <a:p>
            <a:endParaRPr lang="en-US"/>
          </a:p>
        </p:txBody>
      </p:sp>
      <p:sp>
        <p:nvSpPr>
          <p:cNvPr id="8" name="Title Placeholder 7">
            <a:extLst>
              <a:ext uri="{FF2B5EF4-FFF2-40B4-BE49-F238E27FC236}">
                <a16:creationId xmlns:a16="http://schemas.microsoft.com/office/drawing/2014/main" id="{A9FF2A29-0C17-AD44-9B62-E2C61042DF29}"/>
              </a:ext>
            </a:extLst>
          </p:cNvPr>
          <p:cNvSpPr>
            <a:spLocks noGrp="1"/>
          </p:cNvSpPr>
          <p:nvPr>
            <p:ph type="title"/>
          </p:nvPr>
        </p:nvSpPr>
        <p:spPr>
          <a:xfrm>
            <a:off x="838200" y="365126"/>
            <a:ext cx="10515600" cy="1325563"/>
          </a:xfrm>
          <a:prstGeom prst="rect">
            <a:avLst/>
          </a:prstGeom>
        </p:spPr>
        <p:txBody>
          <a:bodyPr anchor="ctr" bIns="45720" lIns="91440" rIns="91440" rtlCol="0" tIns="45720" vert="horz">
            <a:normAutofit/>
          </a:bodyPr>
          <a:lstStyle/>
          <a:p>
            <a:r>
              <a:rPr dirty="0" lang="en-GB"/>
              <a:t>Click to edit Master title style</a:t>
            </a:r>
            <a:endParaRPr dirty="0" lang="en-US"/>
          </a:p>
        </p:txBody>
      </p:sp>
    </p:spTree>
    <p:extLst>
      <p:ext uri="{BB962C8B-B14F-4D97-AF65-F5344CB8AC3E}">
        <p14:creationId xmlns:p14="http://schemas.microsoft.com/office/powerpoint/2010/main" val="3225650749"/>
      </p:ext>
    </p:extLst>
  </p:cSld>
  <p:clrMap accent1="accent1" accent2="accent2" accent3="accent3" accent4="accent4" accent5="accent5" accent6="accent6" bg1="lt1" bg2="lt2" folHlink="folHlink" hlink="hlink" tx1="dk1" tx2="dk2"/>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514350" eaLnBrk="1" hangingPunct="1" latinLnBrk="0" rtl="0">
        <a:lnSpc>
          <a:spcPct val="90000"/>
        </a:lnSpc>
        <a:spcBef>
          <a:spcPct val="0"/>
        </a:spcBef>
        <a:buNone/>
        <a:defRPr b="1" baseline="0" i="0" kern="1200" sz="3200">
          <a:solidFill>
            <a:schemeClr val="tx1"/>
          </a:solidFill>
          <a:latin charset="0" pitchFamily="2" typeface="Atkinson Hyperlegible"/>
          <a:ea typeface="+mj-ea"/>
          <a:cs charset="-79" panose="020B0502020104020203" pitchFamily="34" typeface="Gill Sans"/>
        </a:defRPr>
      </a:lvl1pPr>
    </p:titleStyle>
    <p:bodyStyle>
      <a:lvl1pPr algn="l" defTabSz="514350" eaLnBrk="1" hangingPunct="1" indent="-128588" latinLnBrk="0" marL="1285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1pPr>
      <a:lvl2pPr algn="l" defTabSz="514350" eaLnBrk="1" hangingPunct="1" indent="-128588" latinLnBrk="0" marL="38576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2pPr>
      <a:lvl3pPr algn="l" defTabSz="514350" eaLnBrk="1" hangingPunct="1" indent="-128588" latinLnBrk="0" marL="64293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3pPr>
      <a:lvl4pPr algn="l" defTabSz="514350" eaLnBrk="1" hangingPunct="1" indent="-128588" latinLnBrk="0" marL="900113"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4pPr>
      <a:lvl5pPr algn="l" defTabSz="514350" eaLnBrk="1" hangingPunct="1" indent="-128588" latinLnBrk="0" marL="1157288" rtl="0">
        <a:lnSpc>
          <a:spcPts val="2400"/>
        </a:lnSpc>
        <a:spcBef>
          <a:spcPts val="1600"/>
        </a:spcBef>
        <a:buFont charset="0" panose="020B0604020202020204" pitchFamily="34" typeface="Arial"/>
        <a:buChar char="•"/>
        <a:defRPr b="0" baseline="0" i="0" kern="1200" sz="1800">
          <a:solidFill>
            <a:schemeClr val="tx1"/>
          </a:solidFill>
          <a:latin charset="0" pitchFamily="2" typeface="Atkinson Hyperlegible"/>
          <a:ea typeface="+mn-ea"/>
          <a:cs charset="0" panose="020B0604020202020204" pitchFamily="34" typeface="Arial"/>
        </a:defRPr>
      </a:lvl5pPr>
      <a:lvl6pPr algn="l" defTabSz="514350" eaLnBrk="1" hangingPunct="1" indent="-128588" latinLnBrk="0" marL="141446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6pPr>
      <a:lvl7pPr algn="l" defTabSz="514350" eaLnBrk="1" hangingPunct="1" indent="-128588" latinLnBrk="0" marL="167163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7pPr>
      <a:lvl8pPr algn="l" defTabSz="514350" eaLnBrk="1" hangingPunct="1" indent="-128588" latinLnBrk="0" marL="1928813"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8pPr>
      <a:lvl9pPr algn="l" defTabSz="514350" eaLnBrk="1" hangingPunct="1" indent="-128588" latinLnBrk="0" marL="2185988" rtl="0">
        <a:lnSpc>
          <a:spcPct val="90000"/>
        </a:lnSpc>
        <a:spcBef>
          <a:spcPts val="281"/>
        </a:spcBef>
        <a:buFont charset="0" panose="020B0604020202020204" pitchFamily="34" typeface="Arial"/>
        <a:buChar char="•"/>
        <a:defRPr kern="1200" sz="1013">
          <a:solidFill>
            <a:schemeClr val="tx1"/>
          </a:solidFill>
          <a:latin typeface="+mn-lt"/>
          <a:ea typeface="+mn-ea"/>
          <a:cs typeface="+mn-cs"/>
        </a:defRPr>
      </a:lvl9pPr>
    </p:bodyStyle>
    <p:otherStyle>
      <a:defPPr>
        <a:defRPr lang="en-US"/>
      </a:defPPr>
      <a:lvl1pPr algn="l" defTabSz="514350" eaLnBrk="1" hangingPunct="1" latinLnBrk="0" marL="0" rtl="0">
        <a:defRPr kern="1200" sz="1013">
          <a:solidFill>
            <a:schemeClr val="tx1"/>
          </a:solidFill>
          <a:latin typeface="+mn-lt"/>
          <a:ea typeface="+mn-ea"/>
          <a:cs typeface="+mn-cs"/>
        </a:defRPr>
      </a:lvl1pPr>
      <a:lvl2pPr algn="l" defTabSz="514350" eaLnBrk="1" hangingPunct="1" latinLnBrk="0" marL="257175" rtl="0">
        <a:defRPr kern="1200" sz="1013">
          <a:solidFill>
            <a:schemeClr val="tx1"/>
          </a:solidFill>
          <a:latin typeface="+mn-lt"/>
          <a:ea typeface="+mn-ea"/>
          <a:cs typeface="+mn-cs"/>
        </a:defRPr>
      </a:lvl2pPr>
      <a:lvl3pPr algn="l" defTabSz="514350" eaLnBrk="1" hangingPunct="1" latinLnBrk="0" marL="514350" rtl="0">
        <a:defRPr kern="1200" sz="1013">
          <a:solidFill>
            <a:schemeClr val="tx1"/>
          </a:solidFill>
          <a:latin typeface="+mn-lt"/>
          <a:ea typeface="+mn-ea"/>
          <a:cs typeface="+mn-cs"/>
        </a:defRPr>
      </a:lvl3pPr>
      <a:lvl4pPr algn="l" defTabSz="514350" eaLnBrk="1" hangingPunct="1" latinLnBrk="0" marL="771525" rtl="0">
        <a:defRPr kern="1200" sz="1013">
          <a:solidFill>
            <a:schemeClr val="tx1"/>
          </a:solidFill>
          <a:latin typeface="+mn-lt"/>
          <a:ea typeface="+mn-ea"/>
          <a:cs typeface="+mn-cs"/>
        </a:defRPr>
      </a:lvl4pPr>
      <a:lvl5pPr algn="l" defTabSz="514350" eaLnBrk="1" hangingPunct="1" latinLnBrk="0" marL="1028700" rtl="0">
        <a:defRPr kern="1200" sz="1013">
          <a:solidFill>
            <a:schemeClr val="tx1"/>
          </a:solidFill>
          <a:latin typeface="+mn-lt"/>
          <a:ea typeface="+mn-ea"/>
          <a:cs typeface="+mn-cs"/>
        </a:defRPr>
      </a:lvl5pPr>
      <a:lvl6pPr algn="l" defTabSz="514350" eaLnBrk="1" hangingPunct="1" latinLnBrk="0" marL="1285875" rtl="0">
        <a:defRPr kern="1200" sz="1013">
          <a:solidFill>
            <a:schemeClr val="tx1"/>
          </a:solidFill>
          <a:latin typeface="+mn-lt"/>
          <a:ea typeface="+mn-ea"/>
          <a:cs typeface="+mn-cs"/>
        </a:defRPr>
      </a:lvl6pPr>
      <a:lvl7pPr algn="l" defTabSz="514350" eaLnBrk="1" hangingPunct="1" latinLnBrk="0" marL="1543050" rtl="0">
        <a:defRPr kern="1200" sz="1013">
          <a:solidFill>
            <a:schemeClr val="tx1"/>
          </a:solidFill>
          <a:latin typeface="+mn-lt"/>
          <a:ea typeface="+mn-ea"/>
          <a:cs typeface="+mn-cs"/>
        </a:defRPr>
      </a:lvl7pPr>
      <a:lvl8pPr algn="l" defTabSz="514350" eaLnBrk="1" hangingPunct="1" latinLnBrk="0" marL="1800225" rtl="0">
        <a:defRPr kern="1200" sz="1013">
          <a:solidFill>
            <a:schemeClr val="tx1"/>
          </a:solidFill>
          <a:latin typeface="+mn-lt"/>
          <a:ea typeface="+mn-ea"/>
          <a:cs typeface="+mn-cs"/>
        </a:defRPr>
      </a:lvl8pPr>
      <a:lvl9pPr algn="l" defTabSz="514350" eaLnBrk="1" hangingPunct="1" latinLnBrk="0" marL="2057400" rtl="0">
        <a:defRPr kern="1200" sz="1013">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EB9F-821C-3043-9B29-83C5977F52F4}"/>
              </a:ext>
            </a:extLst>
          </p:cNvPr>
          <p:cNvSpPr>
            <a:spLocks noGrp="1"/>
          </p:cNvSpPr>
          <p:nvPr>
            <p:ph type="ctrTitle"/>
          </p:nvPr>
        </p:nvSpPr>
        <p:spPr>
          <a:xfrm>
            <a:off x="1524000" y="1122364"/>
            <a:ext cx="9144000" cy="2396341"/>
          </a:xfrm>
          <a:prstGeom prst="rect">
            <a:avLst/>
          </a:prstGeom>
        </p:spPr>
        <p:txBody>
          <a:bodyPr/>
          <a:lstStyle/>
          <a:p>
            <a:pPr lvl="0" indent="0" marL="0">
              <a:buNone/>
            </a:pPr>
            <a:r>
              <a:rPr/>
              <a:t>Mini-Dissertation Write-up Guide</a:t>
            </a:r>
          </a:p>
        </p:txBody>
      </p:sp>
      <p:sp>
        <p:nvSpPr>
          <p:cNvPr id="3" name="Subtitle 2">
            <a:extLst>
              <a:ext uri="{FF2B5EF4-FFF2-40B4-BE49-F238E27FC236}">
                <a16:creationId xmlns:a16="http://schemas.microsoft.com/office/drawing/2014/main" id="{8C337200-5D83-FE46-9E69-B6B1D353C69A}"/>
              </a:ext>
            </a:extLst>
          </p:cNvPr>
          <p:cNvSpPr>
            <a:spLocks noGrp="1"/>
          </p:cNvSpPr>
          <p:nvPr>
            <p:ph idx="1" type="subTitle"/>
          </p:nvPr>
        </p:nvSpPr>
        <p:spPr>
          <a:xfrm>
            <a:off x="1524000" y="3611302"/>
            <a:ext cx="9144000" cy="1646498"/>
          </a:xfrm>
        </p:spPr>
        <p:txBody>
          <a:bodyPr/>
          <a:lstStyle/>
          <a:p>
            <a:pPr lvl="0" indent="0" marL="0">
              <a:buNone/>
            </a:pPr>
            <a:r>
              <a:rPr/>
              <a:t>Part 02b - Open Materials</a:t>
            </a:r>
            <a:br/>
            <a:br/>
            <a:r>
              <a:rPr/>
              <a:t>Dr. Gordon Wright</a:t>
            </a:r>
          </a:p>
        </p:txBody>
      </p:sp>
      <p:sp>
        <p:nvSpPr>
          <p:cNvPr id="4" name="Date Placeholder 3">
            <a:extLst>
              <a:ext uri="{FF2B5EF4-FFF2-40B4-BE49-F238E27FC236}">
                <a16:creationId xmlns:a16="http://schemas.microsoft.com/office/drawing/2014/main" id="{1069A7C7-1ADA-474D-B8F0-3471D14F86DA}"/>
              </a:ext>
            </a:extLst>
          </p:cNvPr>
          <p:cNvSpPr>
            <a:spLocks noGrp="1"/>
          </p:cNvSpPr>
          <p:nvPr>
            <p:ph idx="10" sz="half" type="dt"/>
          </p:nvPr>
        </p:nvSpPr>
        <p:spPr/>
        <p:txBody>
          <a:bodyPr/>
          <a:lstStyle/>
          <a:p>
            <a:pPr lvl="0" indent="0" marL="0">
              <a:buNone/>
            </a:pPr>
            <a:r>
              <a:rPr/>
              <a:t>January 23,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Materials for a face to face interview</a:t>
            </a:r>
          </a:p>
        </p:txBody>
      </p:sp>
      <p:pic>
        <p:nvPicPr>
          <p:cNvPr descr="images/InterviewSchedule@2x.png" id="0" name="Picture 1"/>
          <p:cNvPicPr>
            <a:picLocks noGrp="1" noChangeAspect="1"/>
          </p:cNvPicPr>
          <p:nvPr/>
        </p:nvPicPr>
        <p:blipFill>
          <a:blip r:embed="rId2"/>
          <a:stretch>
            <a:fillRect/>
          </a:stretch>
        </p:blipFill>
        <p:spPr bwMode="auto">
          <a:xfrm>
            <a:off x="6210300" y="977900"/>
            <a:ext cx="4114800" cy="48641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Example of interview coding scheme</a:t>
            </a:r>
          </a:p>
        </p:txBody>
      </p:sp>
      <p:pic>
        <p:nvPicPr>
          <p:cNvPr descr="images/OMcoding@2x.png" id="0" name="Picture 1"/>
          <p:cNvPicPr>
            <a:picLocks noGrp="1" noChangeAspect="1"/>
          </p:cNvPicPr>
          <p:nvPr/>
        </p:nvPicPr>
        <p:blipFill>
          <a:blip r:embed="rId2"/>
          <a:stretch>
            <a:fillRect/>
          </a:stretch>
        </p:blipFill>
        <p:spPr bwMode="auto">
          <a:xfrm>
            <a:off x="6515100" y="977900"/>
            <a:ext cx="3492500" cy="486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What the submission will look like in Turnitin</a:t>
            </a:r>
          </a:p>
        </p:txBody>
      </p:sp>
      <p:pic>
        <p:nvPicPr>
          <p:cNvPr descr="images/O6.png" id="0" name="Picture 1"/>
          <p:cNvPicPr>
            <a:picLocks noGrp="1" noChangeAspect="1"/>
          </p:cNvPicPr>
          <p:nvPr/>
        </p:nvPicPr>
        <p:blipFill>
          <a:blip r:embed="rId2"/>
          <a:stretch>
            <a:fillRect/>
          </a:stretch>
        </p:blipFill>
        <p:spPr bwMode="auto">
          <a:xfrm>
            <a:off x="5219700" y="977900"/>
            <a:ext cx="6096000" cy="48641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EB24F9-04F1-C843-9D71-56C5C024552B}"/>
              </a:ext>
            </a:extLst>
          </p:cNvPr>
          <p:cNvSpPr>
            <a:spLocks noGrp="1"/>
          </p:cNvSpPr>
          <p:nvPr>
            <p:ph idx="1"/>
          </p:nvPr>
        </p:nvSpPr>
        <p:spPr/>
        <p:txBody>
          <a:bodyPr/>
          <a:lstStyle/>
          <a:p>
            <a:pPr lvl="0" indent="0" marL="0">
              <a:spcBef>
                <a:spcPts val="3000"/>
              </a:spcBef>
              <a:buNone/>
            </a:pPr>
            <a:r>
              <a:rPr b="1"/>
              <a:t>References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6003-B489-CA46-A95C-C1AECC0CA4D3}"/>
              </a:ext>
            </a:extLst>
          </p:cNvPr>
          <p:cNvSpPr>
            <a:spLocks noGrp="1"/>
          </p:cNvSpPr>
          <p:nvPr>
            <p:ph type="title"/>
          </p:nvPr>
        </p:nvSpPr>
        <p:spPr>
          <a:xfrm>
            <a:off x="839788" y="457200"/>
            <a:ext cx="3932237" cy="1600200"/>
          </a:xfrm>
          <a:prstGeom prst="rect">
            <a:avLst/>
          </a:prstGeom>
        </p:spPr>
        <p:txBody>
          <a:bodyPr/>
          <a:lstStyle/>
          <a:p>
            <a:pPr lvl="0" indent="0" marL="0">
              <a:buNone/>
            </a:pPr>
            <a:r>
              <a:rPr/>
              <a:t>Open Materials</a:t>
            </a:r>
          </a:p>
        </p:txBody>
      </p:sp>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1270000">
              <a:buNone/>
            </a:pPr>
            <a:r>
              <a:rPr sz="2000" b="1"/>
              <a:t>Learning Objectives</a:t>
            </a:r>
          </a:p>
          <a:p>
            <a:pPr lvl="0" indent="-257175" marL="257175">
              <a:buAutoNum type="arabicPeriod"/>
            </a:pPr>
            <a:r>
              <a:rPr sz="2000"/>
              <a:t>Understand the function of Open Materials in relation to Open Science</a:t>
            </a:r>
          </a:p>
          <a:p>
            <a:pPr lvl="0" indent="-257175" marL="257175">
              <a:buAutoNum type="arabicPeriod"/>
            </a:pPr>
            <a:r>
              <a:rPr sz="2000"/>
              <a:t>Review example content for Open Materials</a:t>
            </a:r>
          </a:p>
          <a:p>
            <a:pPr lvl="0" indent="-257175" marL="257175">
              <a:buAutoNum type="arabicPeriod"/>
            </a:pPr>
            <a:r>
              <a:rPr sz="2000"/>
              <a:t>Understand requirements for their own Mini-Dissertation</a:t>
            </a:r>
          </a:p>
          <a:p>
            <a:pPr lvl="0" indent="0" marL="0">
              <a:spcBef>
                <a:spcPts val="3000"/>
              </a:spcBef>
              <a:buNone/>
            </a:pPr>
            <a:r>
              <a:rPr b="1"/>
              <a:t>Importance of Transparency in Open Research</a:t>
            </a:r>
          </a:p>
          <a:p>
            <a:pPr lvl="0" indent="-257175" marL="257175">
              <a:buAutoNum type="arabicPeriod"/>
            </a:pPr>
            <a:r>
              <a:rPr b="1"/>
              <a:t>Enhancing Replicability and Reproducibility</a:t>
            </a:r>
            <a:r>
              <a:rPr/>
              <a:t>: Transparency in research allows other scientists to replicate studies and validate your exciting results, which is a fundamental aspect of the scientific method. Open research ensures that the data and methodologies used are accessible to others, facilitating a deeper understanding of what was done and verification of research findings.</a:t>
            </a:r>
          </a:p>
          <a:p>
            <a:pPr lvl="0" indent="-257175" marL="257175">
              <a:buAutoNum type="arabicPeriod"/>
            </a:pPr>
            <a:r>
              <a:rPr b="1"/>
              <a:t>Building Trust in Scientific Findings</a:t>
            </a:r>
            <a:r>
              <a:rPr/>
              <a:t>: Transparent practices in research foster trust among the scientific community, policymakers, and the public. When researchers openly share their methods and data, it demonstrates a commitment to honesty and integrity in their work.</a:t>
            </a:r>
          </a:p>
          <a:p>
            <a:pPr lvl="0" indent="-257175" marL="257175">
              <a:buAutoNum type="arabicPeriod"/>
            </a:pPr>
            <a:r>
              <a:rPr b="1"/>
              <a:t>Promoting Collaboration and Innovation</a:t>
            </a:r>
            <a:r>
              <a:rPr/>
              <a:t>: Open research encourages collaborative efforts, as it allows researchers from different fields and geographies to access, utilize, and build upon existing knowledge. This cross-pollination of ideas can lead to innovative solutions and advancements.</a:t>
            </a:r>
          </a:p>
          <a:p>
            <a:pPr lvl="0" indent="-257175" marL="257175">
              <a:buAutoNum type="arabicPeriod"/>
            </a:pPr>
            <a:r>
              <a:rPr b="1"/>
              <a:t>Accelerating Scientific Discovery</a:t>
            </a:r>
            <a:r>
              <a:rPr/>
              <a:t>: By making research findings and data openly available, the pace of scientific discovery can be quickened. Researchers can leverage existing work to explore new avenues of inquiry without duplicating efforts.</a:t>
            </a:r>
          </a:p>
          <a:p>
            <a:pPr lvl="0" indent="-257175" marL="257175">
              <a:buAutoNum type="arabicPeriod"/>
            </a:pPr>
            <a:r>
              <a:rPr b="1"/>
              <a:t>Advancing Educational Opportunities</a:t>
            </a:r>
            <a:r>
              <a:rPr/>
              <a:t>: Open research provides valuable resources for education and training (maybe you benefited from access to Open Resources while developing your Mini-Dissertation?), allowing students and early-career researchers to access a wealth of information and learn from real-world data and methodologies.</a:t>
            </a:r>
          </a:p>
          <a:p>
            <a:pPr lvl="0" indent="0" marL="0">
              <a:spcBef>
                <a:spcPts val="3000"/>
              </a:spcBef>
              <a:buNone/>
            </a:pPr>
            <a:r>
              <a:rPr b="1"/>
              <a:t>Role of Open Materials</a:t>
            </a:r>
          </a:p>
          <a:p>
            <a:pPr lvl="0" indent="-257175" marL="257175">
              <a:buAutoNum type="arabicPeriod"/>
            </a:pPr>
            <a:r>
              <a:rPr b="1"/>
              <a:t>Facilitating Research Transparency</a:t>
            </a:r>
            <a:r>
              <a:rPr/>
              <a:t>: Open materials, which include datasets, software, protocols, and other research tools, are central to ensuring transparency. They allow others to understand, evaluate, and replicate the research process.</a:t>
            </a:r>
          </a:p>
          <a:p>
            <a:pPr lvl="0" indent="-257175" marL="257175">
              <a:buAutoNum type="arabicPeriod"/>
            </a:pPr>
            <a:r>
              <a:rPr b="1"/>
              <a:t>Standardizing Research Practices</a:t>
            </a:r>
            <a:r>
              <a:rPr/>
              <a:t>: Open materials can help in standardizing procedures across studies, leading to more consistent and reliable research outcomes.</a:t>
            </a:r>
          </a:p>
          <a:p>
            <a:pPr lvl="0" indent="0" marL="0">
              <a:spcBef>
                <a:spcPts val="3000"/>
              </a:spcBef>
              <a:buNone/>
            </a:pPr>
            <a:r>
              <a:rPr b="1"/>
              <a:t>What Open Materials Need to Achieve</a:t>
            </a:r>
          </a:p>
          <a:p>
            <a:pPr lvl="0" indent="-257175" marL="257175">
              <a:buAutoNum type="arabicPeriod"/>
            </a:pPr>
            <a:r>
              <a:rPr b="1"/>
              <a:t>Comprehensiveness</a:t>
            </a:r>
            <a:r>
              <a:rPr/>
              <a:t>: They should provide a complete picture of the research process you employed, including informed consent and information information, tools used, and detailed methodological information.</a:t>
            </a:r>
          </a:p>
          <a:p>
            <a:pPr lvl="0" indent="-257175" marL="257175">
              <a:buAutoNum type="arabicPeriod"/>
            </a:pPr>
            <a:r>
              <a:rPr b="1"/>
              <a:t>Accessibility</a:t>
            </a:r>
            <a:r>
              <a:rPr/>
              <a:t>: Materials should be easily accessible to researchers from various fields, irrespective of their resources. Don’t share files that can’t be viewed by anyone, such as pay-for-software etc. It’s not such a huge deal for the Mini-Dissertation, but in reality, it’s counter to the point if you share, say, an SPSS file.</a:t>
            </a:r>
          </a:p>
          <a:p>
            <a:pPr lvl="0" indent="-257175" marL="257175">
              <a:buAutoNum type="arabicPeriod"/>
            </a:pPr>
            <a:r>
              <a:rPr b="1"/>
              <a:t>Usability</a:t>
            </a:r>
            <a:r>
              <a:rPr/>
              <a:t>: Open materials should be user-friendly, with clear documentation and instructions to enable effective utilization by others. They are designed to facilitate, not complicate!</a:t>
            </a:r>
          </a:p>
          <a:p>
            <a:pPr lvl="0" indent="-257175" marL="257175">
              <a:buAutoNum type="arabicPeriod"/>
            </a:pPr>
            <a:r>
              <a:rPr b="1"/>
              <a:t>Interoperability</a:t>
            </a:r>
            <a:r>
              <a:rPr/>
              <a:t>: Compatibility with different platforms and software is crucial to ensure that a wide range of researchers can use these materials. Similar to 2, but distinct.</a:t>
            </a:r>
          </a:p>
          <a:p>
            <a:pPr lvl="0" indent="-257175" marL="257175">
              <a:buAutoNum type="arabicPeriod"/>
            </a:pPr>
            <a:r>
              <a:rPr b="1"/>
              <a:t>Longevity</a:t>
            </a:r>
            <a:r>
              <a:rPr/>
              <a:t>: Ensuring that open materials are preserved for long-term use and remain accessible as technologies evolve. Again, not a big deal with a coursework submission, as they will NOT be published by me, but if you publish your Final Year Dissertation, you would want it to be long-lived!</a:t>
            </a:r>
          </a:p>
          <a:p>
            <a:pPr lvl="0" indent="0" marL="0">
              <a:buNone/>
            </a:pPr>
            <a:r>
              <a:rPr/>
              <a:t>By adhering to these principles of Openness and Collaborativeness, the scientific community can significantly benefit from open research practices, leading to more robust, innovative, and transparent scientific inquiry. And less frustration/guess-work when you come to replicate or extend work!</a:t>
            </a:r>
          </a:p>
          <a:p>
            <a:pPr lvl="0" indent="0" marL="0">
              <a:spcBef>
                <a:spcPts val="3000"/>
              </a:spcBef>
              <a:buNone/>
            </a:pPr>
            <a:r>
              <a:rPr b="1"/>
              <a:t>Tips</a:t>
            </a:r>
          </a:p>
          <a:p>
            <a:pPr lvl="0" indent="0" marL="0">
              <a:buNone/>
            </a:pPr>
            <a:r>
              <a:rPr/>
              <a:t>Your open materials are obviously going to be specific to your own research study. They obviously need to fully illustrate the wonderful things that you’ve created in the course of your mini-dissertation.</a:t>
            </a:r>
          </a:p>
          <a:p>
            <a:pPr lvl="0" indent="0" marL="0">
              <a:buNone/>
            </a:pPr>
            <a:r>
              <a:rPr/>
              <a:t>For the purposes of the mini-dissertation, you can take one of two approaches. You can either be extremely selfish and solely present the materials and tools that you used to generate the data for your individual 2x2 ANOVA, or you could view it as a mark-winning opportunity to demonstrate the wide-ranging gorgeousness of all the things that you and your group submitted.</a:t>
            </a:r>
          </a:p>
          <a:p>
            <a:pPr lvl="0" indent="0" marL="0">
              <a:buNone/>
            </a:pPr>
            <a:r>
              <a:rPr/>
              <a:t>For the purposes of the marking, the open materials is not a right or wrong exercise. Make the decision of what to include yourself. But do pay attention to what a Researcher such as myself would need to fully understand your task and to be able to replicate it. It’s fine if I can’t fully replicate something that belongs to somebody else, but I need to be able to replicate what you produced.</a:t>
            </a:r>
          </a:p>
          <a:p>
            <a:pPr lvl="0" indent="0" marL="0">
              <a:buNone/>
            </a:pPr>
            <a:r>
              <a:rPr/>
              <a:t>And do pay attention to what goes in open materials and what goes in open data. It is common that people have trouble working out where a questionnaire and its associated data might go.</a:t>
            </a:r>
          </a:p>
          <a:p>
            <a:pPr lvl="0" indent="0" marL="0">
              <a:buNone/>
            </a:pPr>
            <a:r>
              <a:rPr/>
              <a:t>I want to be able to test people with the right questionnaire measure and I would want to find the ‘questionnaire’ in Open Materials. But of course, the questionnaire results will appear in open data, where a codebook might be useful. But we’ll cover that next week.</a:t>
            </a:r>
          </a:p>
          <a:p>
            <a:pPr lvl="0" indent="0" marL="0">
              <a:spcBef>
                <a:spcPts val="3000"/>
              </a:spcBef>
              <a:buNone/>
            </a:pPr>
            <a:r>
              <a:rPr b="1"/>
              <a:t>Some examples to get ideas from</a:t>
            </a:r>
          </a:p>
          <a:p>
            <a:pPr lvl="0" indent="0" marL="0">
              <a:spcBef>
                <a:spcPts val="3000"/>
              </a:spcBef>
              <a:buNone/>
            </a:pPr>
            <a:r>
              <a:rPr b="1"/>
              <a:t>Information sheets/consent (not the easiest to read, but useful)</a:t>
            </a:r>
          </a:p>
        </p:txBody>
      </p:sp>
      <p:pic>
        <p:nvPicPr>
          <p:cNvPr descr="images/OM2@2x.png" id="0" name="Picture 1"/>
          <p:cNvPicPr>
            <a:picLocks noGrp="1" noChangeAspect="1"/>
          </p:cNvPicPr>
          <p:nvPr/>
        </p:nvPicPr>
        <p:blipFill>
          <a:blip r:embed="rId2"/>
          <a:stretch>
            <a:fillRect/>
          </a:stretch>
        </p:blipFill>
        <p:spPr bwMode="auto">
          <a:xfrm>
            <a:off x="6007100" y="977900"/>
            <a:ext cx="4508500" cy="48641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Debrief form</a:t>
            </a:r>
          </a:p>
        </p:txBody>
      </p:sp>
      <p:pic>
        <p:nvPicPr>
          <p:cNvPr descr="images/OMdebrief@2x.png" id="0" name="Picture 1"/>
          <p:cNvPicPr>
            <a:picLocks noGrp="1" noChangeAspect="1"/>
          </p:cNvPicPr>
          <p:nvPr/>
        </p:nvPicPr>
        <p:blipFill>
          <a:blip r:embed="rId2"/>
          <a:stretch>
            <a:fillRect/>
          </a:stretch>
        </p:blipFill>
        <p:spPr bwMode="auto">
          <a:xfrm>
            <a:off x="6489700" y="977900"/>
            <a:ext cx="3556000" cy="48641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Redacted Ethics and Approval</a:t>
            </a:r>
          </a:p>
        </p:txBody>
      </p:sp>
      <p:pic>
        <p:nvPicPr>
          <p:cNvPr descr="images/RedactEthicsApproval@2x.png" id="0" name="Picture 1"/>
          <p:cNvPicPr>
            <a:picLocks noGrp="1" noChangeAspect="1"/>
          </p:cNvPicPr>
          <p:nvPr/>
        </p:nvPicPr>
        <p:blipFill>
          <a:blip r:embed="rId2"/>
          <a:stretch>
            <a:fillRect/>
          </a:stretch>
        </p:blipFill>
        <p:spPr bwMode="auto">
          <a:xfrm>
            <a:off x="5740400" y="977900"/>
            <a:ext cx="5054600" cy="48641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Stimulus items</a:t>
            </a:r>
          </a:p>
        </p:txBody>
      </p:sp>
      <p:pic>
        <p:nvPicPr>
          <p:cNvPr descr="images/OM1@2x.png" id="0" name="Picture 1"/>
          <p:cNvPicPr>
            <a:picLocks noGrp="1" noChangeAspect="1"/>
          </p:cNvPicPr>
          <p:nvPr/>
        </p:nvPicPr>
        <p:blipFill>
          <a:blip r:embed="rId2"/>
          <a:stretch>
            <a:fillRect/>
          </a:stretch>
        </p:blipFill>
        <p:spPr bwMode="auto">
          <a:xfrm>
            <a:off x="6299200" y="977900"/>
            <a:ext cx="3924300" cy="48641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Video Stimulus Items (the link REALLY helps!)</a:t>
            </a:r>
          </a:p>
        </p:txBody>
      </p:sp>
      <p:pic>
        <p:nvPicPr>
          <p:cNvPr descr="images/OM8@2x.png" id="0" name="Picture 1"/>
          <p:cNvPicPr>
            <a:picLocks noGrp="1" noChangeAspect="1"/>
          </p:cNvPicPr>
          <p:nvPr/>
        </p:nvPicPr>
        <p:blipFill>
          <a:blip r:embed="rId2"/>
          <a:stretch>
            <a:fillRect/>
          </a:stretch>
        </p:blipFill>
        <p:spPr bwMode="auto">
          <a:xfrm>
            <a:off x="5181600" y="1346200"/>
            <a:ext cx="6172200" cy="4127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A good illustration of a behaviour measure in Qualtrics</a:t>
            </a:r>
          </a:p>
        </p:txBody>
      </p:sp>
      <p:pic>
        <p:nvPicPr>
          <p:cNvPr descr="images/OM7@2x.png" id="0" name="Picture 1"/>
          <p:cNvPicPr>
            <a:picLocks noGrp="1" noChangeAspect="1"/>
          </p:cNvPicPr>
          <p:nvPr/>
        </p:nvPicPr>
        <p:blipFill>
          <a:blip r:embed="rId2"/>
          <a:stretch>
            <a:fillRect/>
          </a:stretch>
        </p:blipFill>
        <p:spPr bwMode="auto">
          <a:xfrm>
            <a:off x="5181600" y="977900"/>
            <a:ext cx="6159500" cy="48641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Comprehensive Questionnaire description with notes</a:t>
            </a:r>
          </a:p>
        </p:txBody>
      </p:sp>
      <p:pic>
        <p:nvPicPr>
          <p:cNvPr descr="images/OM3@2x.png" id="0" name="Picture 1"/>
          <p:cNvPicPr>
            <a:picLocks noGrp="1" noChangeAspect="1"/>
          </p:cNvPicPr>
          <p:nvPr/>
        </p:nvPicPr>
        <p:blipFill>
          <a:blip r:embed="rId2"/>
          <a:stretch>
            <a:fillRect/>
          </a:stretch>
        </p:blipFill>
        <p:spPr bwMode="auto">
          <a:xfrm>
            <a:off x="5448300" y="977900"/>
            <a:ext cx="5651500" cy="48641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8BA411-2A54-A94A-B3FC-826281DBEADF}"/>
              </a:ext>
            </a:extLst>
          </p:cNvPr>
          <p:cNvSpPr>
            <a:spLocks noGrp="1"/>
          </p:cNvSpPr>
          <p:nvPr>
            <p:ph idx="2" sz="half" type="body"/>
          </p:nvPr>
        </p:nvSpPr>
        <p:spPr/>
        <p:txBody>
          <a:bodyPr/>
          <a:lstStyle/>
          <a:p>
            <a:pPr lvl="0" indent="0" marL="0">
              <a:spcBef>
                <a:spcPts val="3000"/>
              </a:spcBef>
              <a:buNone/>
            </a:pPr>
            <a:r>
              <a:rPr b="1"/>
              <a:t>If you still have a live link, or categorised continuous IVs</a:t>
            </a:r>
          </a:p>
          <a:p>
            <a:pPr lvl="0" indent="0" marL="0">
              <a:buNone/>
            </a:pPr>
            <a:r>
              <a:rPr/>
              <a:t>n.b. Treatment of IVs, data, pre-processing steps or similar </a:t>
            </a:r>
            <a:r>
              <a:rPr i="1"/>
              <a:t>could</a:t>
            </a:r>
            <a:r>
              <a:rPr/>
              <a:t> be handled in Open Data. Just be clear!</a:t>
            </a:r>
          </a:p>
        </p:txBody>
      </p:sp>
      <p:pic>
        <p:nvPicPr>
          <p:cNvPr descr="images/OM5@2x.png" id="0" name="Picture 1"/>
          <p:cNvPicPr>
            <a:picLocks noGrp="1" noChangeAspect="1"/>
          </p:cNvPicPr>
          <p:nvPr/>
        </p:nvPicPr>
        <p:blipFill>
          <a:blip r:embed="rId2"/>
          <a:stretch>
            <a:fillRect/>
          </a:stretch>
        </p:blipFill>
        <p:spPr bwMode="auto">
          <a:xfrm>
            <a:off x="5181600" y="1524000"/>
            <a:ext cx="6172200" cy="3784600"/>
          </a:xfrm>
          <a:prstGeom prst="rect">
            <a:avLst/>
          </a:prstGeom>
          <a:noFill/>
          <a:ln w="9525">
            <a:noFill/>
            <a:headEnd/>
            <a:tailEnd/>
          </a:ln>
        </p:spPr>
      </p:pic>
    </p:spTree>
  </p:cSld>
</p:sld>
</file>

<file path=ppt/theme/theme1.xml><?xml version="1.0" encoding="utf-8"?>
<a:theme xmlns:a="http://schemas.openxmlformats.org/drawingml/2006/main" name="gordonpp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mic Latte" id="{689C1CBC-A372-ED4C-A38C-441AC706A1A4}" vid="{44785AA0-04C0-4846-AC8A-8123607AC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2</Words>
  <Application>Microsoft Macintosh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Atkinson Hyperlegible</vt:lpstr>
      <vt:lpstr>Calibri</vt:lpstr>
      <vt:lpstr>gordonppt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Mini-Dissertation Write-up Guide</dc:title>
  <dc:creator>Dr. Gordon Wright</dc:creator>
  <cp:keywords/>
  <dcterms:created xsi:type="dcterms:W3CDTF">2024-01-21T20:23:27Z</dcterms:created>
  <dcterms:modified xsi:type="dcterms:W3CDTF">2024-01-21T20:23:27Z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quarto-vars">
    <vt:lpwstr/>
  </property>
  <property fmtid="{D5CDD505-2E9C-101B-9397-08002B2CF9AE}" pid="3" name="authors">
    <vt:lpwstr/>
  </property>
  <property fmtid="{D5CDD505-2E9C-101B-9397-08002B2CF9AE}" pid="4" name="biblio-config">
    <vt:lpwstr>True</vt:lpwstr>
  </property>
  <property fmtid="{D5CDD505-2E9C-101B-9397-08002B2CF9AE}" pid="5" name="bibliography">
    <vt:lpwstr/>
  </property>
  <property fmtid="{D5CDD505-2E9C-101B-9397-08002B2CF9AE}" pid="6" name="by-author">
    <vt:lpwstr/>
  </property>
  <property fmtid="{D5CDD505-2E9C-101B-9397-08002B2CF9AE}" pid="7" name="comments">
    <vt:lpwstr/>
  </property>
  <property fmtid="{D5CDD505-2E9C-101B-9397-08002B2CF9AE}" pid="8" name="csl">
    <vt:lpwstr>../../apa7.csl</vt:lpwstr>
  </property>
  <property fmtid="{D5CDD505-2E9C-101B-9397-08002B2CF9AE}" pid="9" name="date">
    <vt:lpwstr>January 23, 2024</vt:lpwstr>
  </property>
  <property fmtid="{D5CDD505-2E9C-101B-9397-08002B2CF9AE}" pid="10" name="date-format">
    <vt:lpwstr>long</vt:lpwstr>
  </property>
  <property fmtid="{D5CDD505-2E9C-101B-9397-08002B2CF9AE}" pid="11" name="editor">
    <vt:lpwstr>visual</vt:lpwstr>
  </property>
  <property fmtid="{D5CDD505-2E9C-101B-9397-08002B2CF9AE}" pid="12" name="header-includes">
    <vt:lpwstr/>
  </property>
  <property fmtid="{D5CDD505-2E9C-101B-9397-08002B2CF9AE}" pid="13" name="include-after">
    <vt:lpwstr/>
  </property>
  <property fmtid="{D5CDD505-2E9C-101B-9397-08002B2CF9AE}" pid="14" name="include-before">
    <vt:lpwstr/>
  </property>
  <property fmtid="{D5CDD505-2E9C-101B-9397-08002B2CF9AE}" pid="15" name="labels">
    <vt:lpwstr/>
  </property>
  <property fmtid="{D5CDD505-2E9C-101B-9397-08002B2CF9AE}" pid="16" name="license">
    <vt:lpwstr/>
  </property>
  <property fmtid="{D5CDD505-2E9C-101B-9397-08002B2CF9AE}" pid="17" name="modulecode">
    <vt:lpwstr>PS52007D</vt:lpwstr>
  </property>
  <property fmtid="{D5CDD505-2E9C-101B-9397-08002B2CF9AE}" pid="18" name="subtitle">
    <vt:lpwstr>Part 02b - Open Materials</vt:lpwstr>
  </property>
  <property fmtid="{D5CDD505-2E9C-101B-9397-08002B2CF9AE}" pid="19" name="toc-title">
    <vt:lpwstr>Table of contents</vt:lpwstr>
  </property>
</Properties>
</file>